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3" r:id="rId6"/>
    <p:sldId id="260" r:id="rId7"/>
    <p:sldId id="265" r:id="rId8"/>
    <p:sldId id="261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Математика. 3 класс.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Единицы массы. Грамм.</a:t>
            </a:r>
          </a:p>
          <a:p>
            <a:pPr algn="ctr">
              <a:buNone/>
            </a:pPr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Тишина Е.Н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mtClean="0">
                <a:solidFill>
                  <a:srgbClr val="00B050"/>
                </a:solidFill>
              </a:rPr>
              <a:t>        Для </a:t>
            </a:r>
            <a:r>
              <a:rPr lang="ru-RU" dirty="0" smtClean="0">
                <a:solidFill>
                  <a:srgbClr val="00B050"/>
                </a:solidFill>
              </a:rPr>
              <a:t>иллюстрации презентации использован материал из открытого источника </a:t>
            </a:r>
            <a:r>
              <a:rPr lang="ru-RU" dirty="0" err="1" smtClean="0">
                <a:solidFill>
                  <a:srgbClr val="00B050"/>
                </a:solidFill>
              </a:rPr>
              <a:t>Яндекс.Картинки</a:t>
            </a:r>
            <a:r>
              <a:rPr lang="ru-RU" dirty="0" smtClean="0">
                <a:solidFill>
                  <a:srgbClr val="00B050"/>
                </a:solidFill>
              </a:rPr>
              <a:t>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2403698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М</a:t>
            </a:r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</a:rPr>
              <a:t>А</a:t>
            </a:r>
            <a:r>
              <a:rPr lang="ru-RU" sz="8000" b="1" dirty="0" smtClean="0">
                <a:solidFill>
                  <a:srgbClr val="00B050"/>
                </a:solidFill>
              </a:rPr>
              <a:t>Т</a:t>
            </a:r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Е</a:t>
            </a:r>
            <a:r>
              <a:rPr lang="ru-RU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</a:t>
            </a:r>
            <a:r>
              <a:rPr lang="ru-RU" sz="8000" b="1" dirty="0" smtClean="0">
                <a:solidFill>
                  <a:srgbClr val="FFC000"/>
                </a:solidFill>
              </a:rPr>
              <a:t>А</a:t>
            </a:r>
            <a:r>
              <a:rPr lang="ru-RU" sz="8000" b="1" dirty="0" smtClean="0">
                <a:solidFill>
                  <a:srgbClr val="FF6600"/>
                </a:solidFill>
              </a:rPr>
              <a:t>Т</a:t>
            </a:r>
            <a:r>
              <a:rPr lang="ru-RU" sz="8000" b="1" dirty="0" smtClean="0">
                <a:solidFill>
                  <a:srgbClr val="7030A0"/>
                </a:solidFill>
              </a:rPr>
              <a:t>И</a:t>
            </a:r>
            <a:r>
              <a:rPr lang="ru-RU" sz="8000" b="1" dirty="0" smtClean="0">
                <a:solidFill>
                  <a:srgbClr val="00B0F0"/>
                </a:solidFill>
              </a:rPr>
              <a:t>К</a:t>
            </a:r>
            <a:r>
              <a:rPr lang="ru-RU" sz="8000" b="1" dirty="0" smtClean="0"/>
              <a:t>А</a:t>
            </a:r>
            <a:endParaRPr lang="ru-RU" sz="8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208823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«</a:t>
            </a:r>
            <a:r>
              <a:rPr lang="ru-RU" sz="6000" b="1" dirty="0" smtClean="0">
                <a:solidFill>
                  <a:srgbClr val="92D050"/>
                </a:solidFill>
              </a:rPr>
              <a:t>Верные </a:t>
            </a:r>
            <a:r>
              <a:rPr lang="ru-RU" sz="6000" b="1" dirty="0" smtClean="0">
                <a:solidFill>
                  <a:srgbClr val="7030A0"/>
                </a:solidFill>
              </a:rPr>
              <a:t>и</a:t>
            </a:r>
            <a:r>
              <a:rPr lang="ru-RU" sz="6000" b="1" dirty="0" smtClean="0"/>
              <a:t> </a:t>
            </a:r>
            <a:r>
              <a:rPr lang="ru-RU" sz="6000" b="1" dirty="0" smtClean="0">
                <a:solidFill>
                  <a:srgbClr val="FF0000"/>
                </a:solidFill>
              </a:rPr>
              <a:t>неверные</a:t>
            </a:r>
            <a:r>
              <a:rPr lang="ru-RU" sz="6000" b="1" dirty="0" smtClean="0"/>
              <a:t> </a:t>
            </a:r>
            <a:br>
              <a:rPr lang="ru-RU" sz="6000" b="1" dirty="0" smtClean="0"/>
            </a:br>
            <a:r>
              <a:rPr lang="ru-RU" sz="6000" b="1" dirty="0" smtClean="0">
                <a:solidFill>
                  <a:srgbClr val="7030A0"/>
                </a:solidFill>
              </a:rPr>
              <a:t>утверждения»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endParaRPr lang="ru-RU" sz="6000" b="1" dirty="0"/>
          </a:p>
        </p:txBody>
      </p:sp>
      <p:pic>
        <p:nvPicPr>
          <p:cNvPr id="3074" name="Picture 2" descr="https://sun9-40.userapi.com/impg/BN0MlCmf_fiCVlEKgmKSo0wU-PBxHNdSzugP3w/BwTtPD0teJk.jpg?size=604x604&amp;quality=96&amp;sign=3479fde6bc2c828b85e05dad024fffe5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348880"/>
            <a:ext cx="3666207" cy="3666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B050"/>
                </a:solidFill>
              </a:rPr>
              <a:t>Тема</a:t>
            </a:r>
            <a:endParaRPr lang="ru-RU" sz="66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</a:t>
            </a:r>
            <a:r>
              <a:rPr lang="ru-RU" b="1" dirty="0" smtClean="0"/>
              <a:t>                        </a:t>
            </a:r>
            <a:r>
              <a:rPr lang="ru-RU" sz="6600" b="1" dirty="0" smtClean="0">
                <a:solidFill>
                  <a:srgbClr val="FF0000"/>
                </a:solidFill>
              </a:rPr>
              <a:t>Знаем</a:t>
            </a:r>
          </a:p>
          <a:p>
            <a:endParaRPr lang="ru-RU" sz="6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6600" b="1" dirty="0" smtClean="0">
                <a:solidFill>
                  <a:srgbClr val="FF0000"/>
                </a:solidFill>
              </a:rPr>
              <a:t>             </a:t>
            </a:r>
            <a:r>
              <a:rPr lang="ru-RU" sz="6600" b="1" dirty="0" smtClean="0">
                <a:solidFill>
                  <a:srgbClr val="0070C0"/>
                </a:solidFill>
              </a:rPr>
              <a:t>Узнаем</a:t>
            </a:r>
          </a:p>
          <a:p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helengifts.ru/i/succ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2736304" cy="2736304"/>
          </a:xfrm>
          <a:prstGeom prst="rect">
            <a:avLst/>
          </a:prstGeom>
          <a:noFill/>
        </p:spPr>
      </p:pic>
      <p:pic>
        <p:nvPicPr>
          <p:cNvPr id="2052" name="Picture 4" descr="https://im0-tub-ru.yandex.net/i?id=176b8027b6d63fea311da7060ff4fe6d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924944"/>
            <a:ext cx="3059832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700" b="1" dirty="0" smtClean="0">
                <a:solidFill>
                  <a:srgbClr val="00B050"/>
                </a:solidFill>
              </a:rPr>
              <a:t>План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7030A0"/>
                </a:solidFill>
              </a:rPr>
              <a:t>изучения темы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Какие бывают весы?</a:t>
            </a:r>
          </a:p>
          <a:p>
            <a:pPr marL="514350" indent="-514350">
              <a:buAutoNum type="arabicPeriod"/>
            </a:pPr>
            <a:r>
              <a:rPr lang="ru-RU" dirty="0" smtClean="0"/>
              <a:t>1 кг = ….г</a:t>
            </a:r>
          </a:p>
          <a:p>
            <a:pPr marL="514350" indent="-514350">
              <a:buAutoNum type="arabicPeriod"/>
            </a:pPr>
            <a:r>
              <a:rPr lang="ru-RU" dirty="0" smtClean="0"/>
              <a:t>История появления весов.</a:t>
            </a:r>
          </a:p>
          <a:p>
            <a:pPr marL="514350" indent="-514350">
              <a:buAutoNum type="arabicPeriod"/>
            </a:pPr>
            <a:r>
              <a:rPr lang="ru-RU" dirty="0" smtClean="0"/>
              <a:t>Решение задач с единицами массы.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Какие бывают весы?</a:t>
            </a:r>
            <a:endParaRPr lang="ru-RU" sz="6000" b="1" dirty="0">
              <a:solidFill>
                <a:srgbClr val="00B050"/>
              </a:solidFill>
            </a:endParaRPr>
          </a:p>
        </p:txBody>
      </p:sp>
      <p:pic>
        <p:nvPicPr>
          <p:cNvPr id="21506" name="Picture 2" descr="https://im0-tub-ru.yandex.net/i?id=88eaf6e9ccc9ce61d4eeee9c9abc64c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628800"/>
            <a:ext cx="1728192" cy="2016224"/>
          </a:xfrm>
          <a:prstGeom prst="rect">
            <a:avLst/>
          </a:prstGeom>
          <a:noFill/>
        </p:spPr>
      </p:pic>
      <p:pic>
        <p:nvPicPr>
          <p:cNvPr id="21508" name="Picture 4" descr="https://tgio.net/Contents/-1001286636956/Photos/AF_NAA5ADUANAAzADcAOQA5AD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212976"/>
            <a:ext cx="1595026" cy="1584176"/>
          </a:xfrm>
          <a:prstGeom prst="rect">
            <a:avLst/>
          </a:prstGeom>
          <a:noFill/>
        </p:spPr>
      </p:pic>
      <p:pic>
        <p:nvPicPr>
          <p:cNvPr id="21510" name="Picture 6" descr="https://tehnikaexpert.ru/wp-content/uploads/2018/04/Kuhonnyie-vesyi-52-768x7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772816"/>
            <a:ext cx="1152128" cy="1152128"/>
          </a:xfrm>
          <a:prstGeom prst="rect">
            <a:avLst/>
          </a:prstGeom>
          <a:noFill/>
        </p:spPr>
      </p:pic>
      <p:pic>
        <p:nvPicPr>
          <p:cNvPr id="21512" name="Picture 8" descr="https://poncy.ru/media/uploads/dict/sln/b/e/bezme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1628800"/>
            <a:ext cx="1296144" cy="1296144"/>
          </a:xfrm>
          <a:prstGeom prst="rect">
            <a:avLst/>
          </a:prstGeom>
          <a:noFill/>
        </p:spPr>
      </p:pic>
      <p:pic>
        <p:nvPicPr>
          <p:cNvPr id="21514" name="Picture 10" descr="https://labtime.ua/image/catalog/products/img/p/3/1/7/6/5/31765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1484784"/>
            <a:ext cx="1951112" cy="1300741"/>
          </a:xfrm>
          <a:prstGeom prst="rect">
            <a:avLst/>
          </a:prstGeom>
          <a:noFill/>
        </p:spPr>
      </p:pic>
      <p:pic>
        <p:nvPicPr>
          <p:cNvPr id="21516" name="Picture 12" descr="https://images.ru.prom.st/174940039_w919_h430_vesy-vt-8908-150m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924944"/>
            <a:ext cx="3447678" cy="3447678"/>
          </a:xfrm>
          <a:prstGeom prst="rect">
            <a:avLst/>
          </a:prstGeom>
          <a:noFill/>
        </p:spPr>
      </p:pic>
      <p:pic>
        <p:nvPicPr>
          <p:cNvPr id="21518" name="Picture 14" descr="https://makddu.ru/wp-content/uploads/chashechnie-vesi-foto-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960" y="3356992"/>
            <a:ext cx="2622342" cy="3208412"/>
          </a:xfrm>
          <a:prstGeom prst="rect">
            <a:avLst/>
          </a:prstGeom>
          <a:noFill/>
        </p:spPr>
      </p:pic>
      <p:pic>
        <p:nvPicPr>
          <p:cNvPr id="11" name="Рисунок 10" descr="Весы. История весов. Современные весы.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4" y="4509120"/>
            <a:ext cx="1993404" cy="162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История весов</a:t>
            </a:r>
            <a:endParaRPr lang="ru-RU" sz="6000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Весы. История весов. Весы пружинные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2713484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528" y="364502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Весы пружинные</a:t>
            </a:r>
            <a:endParaRPr lang="ru-RU" dirty="0"/>
          </a:p>
        </p:txBody>
      </p:sp>
      <p:pic>
        <p:nvPicPr>
          <p:cNvPr id="7" name="Рисунок 6" descr="Весы. История весов. Весы Жиля де Роберваля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628800"/>
            <a:ext cx="305070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652120" y="357301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Весы Жиля де </a:t>
            </a:r>
            <a:r>
              <a:rPr lang="ru-RU" dirty="0" err="1" smtClean="0"/>
              <a:t>Роберваля</a:t>
            </a:r>
            <a:endParaRPr lang="ru-RU" dirty="0"/>
          </a:p>
        </p:txBody>
      </p:sp>
      <p:pic>
        <p:nvPicPr>
          <p:cNvPr id="22531" name="Picture 3" descr="C:\Users\Андрей\Desktop\BALANCE-SCA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437112"/>
            <a:ext cx="2438400" cy="1620837"/>
          </a:xfrm>
          <a:prstGeom prst="rect">
            <a:avLst/>
          </a:prstGeom>
          <a:noFill/>
        </p:spPr>
      </p:pic>
      <p:pic>
        <p:nvPicPr>
          <p:cNvPr id="22533" name="Picture 5" descr="https://static.auction.ru/offer_images/2016/02/05/06/big/B/bXb5hLm2zZy/bezmen_starinnyj_vesy_do_1917_god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005064"/>
            <a:ext cx="1737475" cy="208823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67544" y="61653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Равноплечевые</a:t>
            </a:r>
            <a:r>
              <a:rPr lang="ru-RU" dirty="0" smtClean="0"/>
              <a:t> весы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732241" y="499692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Безмены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83568" y="1700808"/>
            <a:ext cx="648072" cy="50405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4437112"/>
            <a:ext cx="720080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Б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4008" y="1700808"/>
            <a:ext cx="72008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В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55976" y="3861048"/>
            <a:ext cx="648072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Г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3" name="Picture 3" descr="https://atann.ru/upload/shop_3/3/1/9/item_31921/item_image319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640960" cy="68673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b="1" dirty="0" smtClean="0"/>
              <a:t>345г, 600г, 739г, 870г, 300 г, 960г.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85</Words>
  <Application>Microsoft Office PowerPoint</Application>
  <PresentationFormat>Экран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Математика. 3 класс.</vt:lpstr>
      <vt:lpstr>МАТЕМАТИКА</vt:lpstr>
      <vt:lpstr>«Верные и неверные  утверждения» </vt:lpstr>
      <vt:lpstr>Тема</vt:lpstr>
      <vt:lpstr>План  изучения темы</vt:lpstr>
      <vt:lpstr>Какие бывают весы?</vt:lpstr>
      <vt:lpstr>История весов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Математика. 3 класс.</dc:title>
  <dc:creator>Андрей</dc:creator>
  <cp:lastModifiedBy>Андрей</cp:lastModifiedBy>
  <cp:revision>30</cp:revision>
  <dcterms:created xsi:type="dcterms:W3CDTF">2021-05-06T09:06:02Z</dcterms:created>
  <dcterms:modified xsi:type="dcterms:W3CDTF">2021-06-10T13:13:44Z</dcterms:modified>
</cp:coreProperties>
</file>